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AF59FA47-9DDB-4F21-A915-2F888AB59299}" name="Secção Predefinida">
          <p14:sldIdLst>
            <p14:sldId id="260"/>
            <p14:sldId id="257"/>
            <p14:sldId id="261"/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 horzBarState="maximized">
    <p:restoredLeft autoAdjust="0" sz="13845"/>
    <p:restoredTop sz="94657"/>
  </p:normalViewPr>
  <p:slideViewPr>
    <p:cSldViewPr snapToGrid="0" snapToObjects="1">
      <p:cViewPr varScale="1">
        <p:scale>
          <a:sx d="100" n="149"/>
          <a:sy d="100" n="149"/>
        </p:scale>
        <p:origin x="120" y="356"/>
      </p:cViewPr>
      <p:guideLst>
        <p:guide orient="horz" pos="2160"/>
        <p:guide pos="3840"/>
      </p:guideLst>
    </p:cSldViewPr>
  </p:slideViewPr>
  <p:notesTextViewPr>
    <p:cViewPr>
      <p:scale>
        <a:sx d="1" n="1"/>
        <a:sy d="1" n="1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5" Type="http://schemas.openxmlformats.org/officeDocument/2006/relationships/viewProps" Target="viewProps.xml" /><Relationship Id="rId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7" Type="http://schemas.openxmlformats.org/officeDocument/2006/relationships/tableStyles" Target="tableStyles.xml" /><Relationship Id="rId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77"/>
            <a:ext cx="12191999" cy="64501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90917"/>
            <a:ext cx="9144000" cy="2219045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A5B9D4D-A7F4-4838-AD94-6C80A3C673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67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9A522D2-12E0-4273-968C-FEE702B30E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519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265735"/>
            <a:ext cx="813683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CA39B87-616D-46A9-87A2-19C5B52C7B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638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72185"/>
            <a:ext cx="2628900" cy="550477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72185"/>
            <a:ext cx="7734300" cy="550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EC95F54-6405-4F22-8687-347FBA04F7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16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5735"/>
            <a:ext cx="914848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4A8C073-62C6-4BD7-925B-ABC347DECCA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50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1"/>
            <a:ext cx="12192000" cy="64501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45AA2D1-BA79-47F4-B555-ECEC7C802B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55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265735"/>
            <a:ext cx="914848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EDDFA67-76CE-4A4F-A3F9-42AA2DA8457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88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0" y="265735"/>
            <a:ext cx="914848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0E71C43C-B9A0-488F-B05C-61AEF59019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4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265735"/>
            <a:ext cx="914848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CBDDB21-6F4A-44B4-B741-3BA0E0AF7C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07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7501C5E-AD0A-490B-8214-BC5DB22227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80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mall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1181785-00E0-48DC-BFA2-1BDC3FA029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40CF82F-D18B-4357-A0FA-ABFB7BA62C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471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92964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B23C863-B26D-3345-8F63-38AE1DD1C9AA}" type="slidenum">
              <a:rPr lang="en-US" smtClean="0"/>
              <a:pPr/>
              <a:t>‹#›</a:t>
            </a:fld>
            <a:endParaRPr dirty="0" lang="en-US"/>
          </a:p>
        </p:txBody>
      </p:sp>
    </p:spTree>
    <p:extLst>
      <p:ext uri="{BB962C8B-B14F-4D97-AF65-F5344CB8AC3E}">
        <p14:creationId xmlns:p14="http://schemas.microsoft.com/office/powerpoint/2010/main" val="663149729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/>
        <a:buChar char="•"/>
        <a:defRPr kern="1200" sz="2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90917"/>
            <a:ext cx="9144000" cy="2219045"/>
          </a:xfrm>
        </p:spPr>
        <p:txBody>
          <a:bodyPr/>
          <a:lstStyle/>
          <a:p>
            <a:pPr lvl="0" indent="0" marL="0">
              <a:buNone/>
            </a:pPr>
            <a:r>
              <a:rPr/>
              <a:t>Logseq a new way to take notes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February 2024</a:t>
            </a:r>
            <a:br/>
            <a:br/>
            <a:r>
              <a:rPr/>
              <a:t>John Doe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2024-02-01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 to Logseq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nterSchool_Presentation_Template" id="{A4A7863D-FD75-7A49-B86D-C5DF49C603AB}" vid="{4EC6D8D6-2620-A64B-A29A-5D8584DFF3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</TotalTime>
  <Words>14</Words>
  <Application>Microsoft Office PowerPoint</Application>
  <PresentationFormat>Widescreen</PresentationFormat>
  <Paragraphs>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Franklin Gothic Book</vt:lpstr>
      <vt:lpstr>Franklin Gothic Medium</vt:lpstr>
      <vt:lpstr>Office Theme</vt:lpstr>
      <vt:lpstr>Presentation Title</vt:lpstr>
      <vt:lpstr>Title</vt:lpstr>
      <vt:lpstr>Informações</vt:lpstr>
      <vt:lpstr>Title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Logseq a new way to take notes</dc:title>
  <dc:creator>John Doe</dc:creator>
  <cp:keywords/>
  <dcterms:created xsi:type="dcterms:W3CDTF">2024-02-05T01:51:41Z</dcterms:created>
  <dcterms:modified xsi:type="dcterms:W3CDTF">2024-02-05T01:51:41Z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date">
    <vt:lpwstr>2024-02-01</vt:lpwstr>
  </property>
  <property fmtid="{D5CDD505-2E9C-101B-9397-08002B2CF9AE}" pid="6" name="header-includes">
    <vt:lpwstr/>
  </property>
  <property fmtid="{D5CDD505-2E9C-101B-9397-08002B2CF9AE}" pid="7" name="include-after">
    <vt:lpwstr/>
  </property>
  <property fmtid="{D5CDD505-2E9C-101B-9397-08002B2CF9AE}" pid="8" name="include-before">
    <vt:lpwstr/>
  </property>
  <property fmtid="{D5CDD505-2E9C-101B-9397-08002B2CF9AE}" pid="9" name="labels">
    <vt:lpwstr/>
  </property>
  <property fmtid="{D5CDD505-2E9C-101B-9397-08002B2CF9AE}" pid="10" name="subtitle">
    <vt:lpwstr>February 2024</vt:lpwstr>
  </property>
  <property fmtid="{D5CDD505-2E9C-101B-9397-08002B2CF9AE}" pid="11" name="toc-title">
    <vt:lpwstr>Table of contents</vt:lpwstr>
  </property>
</Properties>
</file>